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6D520-2A67-4BE6-B606-5909D331DC02}" v="193" dt="2022-09-30T04:07:35.091"/>
    <p1510:client id="{DABA0172-E9DE-466C-9A68-B408D120F7C0}" v="58" dt="2022-09-29T19:23:41.478"/>
    <p1510:client id="{DD441BE8-E642-436F-8529-AA145E8BCBC2}" v="55" dt="2022-09-30T11:56:4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0577" autoAdjust="0"/>
  </p:normalViewPr>
  <p:slideViewPr>
    <p:cSldViewPr snapToGrid="0">
      <p:cViewPr varScale="1">
        <p:scale>
          <a:sx n="82" d="100"/>
          <a:sy n="82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 del">
        <pc:chgData name="Francisco Valentin Ramirez Cuevas" userId="e79bf063-6348-4b44-8f45-581164b14c81" providerId="ADAL" clId="{0B76D520-2A67-4BE6-B606-5909D331DC02}" dt="2022-09-30T00:54:25.625" v="11"/>
        <pc:sldMkLst>
          <pc:docMk/>
          <pc:sldMk cId="1900913819" sldId="329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09-30T14:58:08.137" v="431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1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09.png"/><Relationship Id="rId5" Type="http://schemas.openxmlformats.org/officeDocument/2006/relationships/image" Target="../media/image127.png"/><Relationship Id="rId15" Type="http://schemas.openxmlformats.org/officeDocument/2006/relationships/image" Target="../media/image131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Relationship Id="rId1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8974</TotalTime>
  <Words>738</Words>
  <Application>Microsoft Office PowerPoint</Application>
  <PresentationFormat>Widescreen</PresentationFormat>
  <Paragraphs>390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Arial Narrow</vt:lpstr>
      <vt:lpstr>Biome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2022-09-30T14:58:09Z</dcterms:modified>
</cp:coreProperties>
</file>